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9" r:id="rId12"/>
    <p:sldId id="270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9" autoAdjust="0"/>
    <p:restoredTop sz="94645"/>
  </p:normalViewPr>
  <p:slideViewPr>
    <p:cSldViewPr snapToGrid="0">
      <p:cViewPr>
        <p:scale>
          <a:sx n="88" d="100"/>
          <a:sy n="88" d="100"/>
        </p:scale>
        <p:origin x="44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35D62-FDA7-2148-A71F-17CC59E99314}" type="datetimeFigureOut">
              <a:rPr lang="en-KR" smtClean="0"/>
              <a:t>10/20/24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8F0AB-58B6-E346-ABC8-406B2ACAE90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728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8F0AB-58B6-E346-ABC8-406B2ACAE90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207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B2924-6466-239E-3062-5A93940C6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C07EFA-6B5E-033D-866C-A92BBAF46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B4489-D8AC-7F84-DA06-C4935A03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6A39E-7DF2-7E21-B2ED-CEDA3C40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05A7A-999E-EE3A-B0C9-AAAABB86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24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10E1E-0A10-6256-AF47-52316EC2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15C1B1-94BE-DBC3-FF03-7518108F8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17F3C-94CD-037F-0873-2CE0C0F0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0E916E-CAD2-EC82-7A79-48933366B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BFCE8-2941-F26E-8B17-A0F2F6CC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3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80B89E-BEBF-64E5-BD1F-24F92E047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459402-B96C-411E-251F-E04326CE4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9313F9-ECE6-1272-8611-2CE30268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886A83-E79D-B80C-7B30-284B25BF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ADD7E7-F13E-88D2-AA1A-7A344260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4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35B1B-DC86-24CB-0231-D83E4FD9D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D15CF-FAD6-E1EF-C0E1-EA1432259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2DBBC2-BA00-9FA0-73BF-A4612711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DDB0F-203D-83AA-D0F3-4F0205E8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E3F99-3CFA-486C-FB3F-8490B422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5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7C6E6-EE35-D621-207B-3347CC82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69E40D-0A86-4A68-832D-7A21D24D4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A0643-F7CA-9649-517B-07045105A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16521-78B4-305B-5E10-6403F25F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86B39-8BD8-C31E-5394-6697F0A3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61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7F57C-C101-7B65-692F-E97CAA1F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EAFA6-E89B-78C1-D03E-DC74E289B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3F2B89-F079-5BDF-87D2-6B67B9677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140E6-9969-CD50-69D4-B66B7A6C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C9FBA0-7E2A-BDFE-E4A7-E688182F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12158-13CD-FC66-3C59-CAE419E4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11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84799-6127-2737-B896-B673C09D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C166E-A95A-F569-5E70-B1E1DC212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71B0E-1E5D-026B-2BDF-150286D0B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33595A-1987-1C97-D21C-31F091F19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FCE3B8-0021-5859-C856-7C39E1E03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55ABC3-535A-877F-A0C8-C9EB734D4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839D16-FE4A-6D62-CE8E-5EDF4816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FB0759-0B1E-8F0F-D5EE-3460923F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7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64B9-2401-A27D-6BB4-09CD432D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76B1CC-7837-C962-297E-6D97EC17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D3A3E-5B8C-9656-2CCC-36186808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A2600-BC0E-9517-3CEC-83C66CC3B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CF3277-4083-4AC6-0988-93077484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482AD7-08D0-8397-35DE-D58BF7BE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FA567A-5FBB-4A45-DCEC-1BBA5A7B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39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6E77F-5891-2171-E63C-FDCB2FF7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07D3A-2648-0773-046E-B1B204BB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D34107-3DA9-C941-D9E9-CB8A7E7A3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146523-CFD3-D999-667D-C20EE030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4A04B6-75DB-673E-9443-FA36337E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E79782-B3A1-B089-8D0E-736C0E18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4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8A1BA-D414-A583-FC8A-0C3C617B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185150-65BC-65D6-3F8A-94432F5E4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ED8CC0-B8D3-12F4-B66E-46B34AC8E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99867-920E-C737-C628-E596FB0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B61CAB-6388-F525-2160-8F9235B8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C6CA7-3E23-C04D-6AF4-285BDBBD4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52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7D51D6-86C6-8839-450C-E525EC15C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6BA6F-7305-9403-3930-00571E2AA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A38242-0098-500B-7065-9E24E3C84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2AF775-F121-4061-827C-D710CDE8D6AD}" type="datetimeFigureOut">
              <a:rPr lang="ko-KR" altLang="en-US" smtClean="0"/>
              <a:t>2024. 10. 20.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7562A-7ABA-EAEA-4D42-3DC6674D7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0B7E6-6B44-A0E7-327E-857290B34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AE946-631D-478C-B35E-7234DBC62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2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6E59E99A-83B2-D6CA-B800-2CBFCD852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8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일렉트릭 블루, 폰트이(가) 표시된 사진&#10;&#10;자동 생성된 설명">
            <a:extLst>
              <a:ext uri="{FF2B5EF4-FFF2-40B4-BE49-F238E27FC236}">
                <a16:creationId xmlns:a16="http://schemas.microsoft.com/office/drawing/2014/main" id="{AADF2F6F-20A4-65BE-A18D-64719B02B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28F2467-58A2-F455-1978-E9EBB05F4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35E68312-CB8A-01AE-B407-F05D2F9964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3474" y="4636605"/>
            <a:ext cx="2534478" cy="596347"/>
          </a:xfrm>
          <a:prstGeom prst="bentConnector3">
            <a:avLst>
              <a:gd name="adj1" fmla="val 588"/>
            </a:avLst>
          </a:prstGeom>
          <a:ln w="412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01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A9E81A21-6115-8C9A-1209-D121152BF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FBB33A-2F47-FEEB-9C87-DDC7B8B415FE}"/>
              </a:ext>
            </a:extLst>
          </p:cNvPr>
          <p:cNvSpPr/>
          <p:nvPr/>
        </p:nvSpPr>
        <p:spPr>
          <a:xfrm>
            <a:off x="791029" y="4393096"/>
            <a:ext cx="2579910" cy="1669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F61D-58DD-D949-7E88-6156428CF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23" y="1620093"/>
            <a:ext cx="8681154" cy="44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6E92A5-F0DB-EF02-F2A3-D77143C5AF6C}"/>
              </a:ext>
            </a:extLst>
          </p:cNvPr>
          <p:cNvSpPr/>
          <p:nvPr/>
        </p:nvSpPr>
        <p:spPr>
          <a:xfrm>
            <a:off x="1746351" y="1620093"/>
            <a:ext cx="8681154" cy="44626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64648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가전, 디자인이(가) 표시된 사진&#10;&#10;자동 생성된 설명">
            <a:extLst>
              <a:ext uri="{FF2B5EF4-FFF2-40B4-BE49-F238E27FC236}">
                <a16:creationId xmlns:a16="http://schemas.microsoft.com/office/drawing/2014/main" id="{DA1A0245-87F2-67DE-BB41-71AC98563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8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일렉트릭 블루, 스크린샷, 폰트이(가) 표시된 사진&#10;&#10;자동 생성된 설명">
            <a:extLst>
              <a:ext uri="{FF2B5EF4-FFF2-40B4-BE49-F238E27FC236}">
                <a16:creationId xmlns:a16="http://schemas.microsoft.com/office/drawing/2014/main" id="{B8A9A6EC-CC84-4FCF-F64B-B98CFC61B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2A4F74-2898-B8E6-98A3-CD468C5EC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64" y="3923393"/>
            <a:ext cx="7772400" cy="13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8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컴퓨터, 노트북, 스크린샷이(가) 표시된 사진&#10;&#10;자동 생성된 설명">
            <a:extLst>
              <a:ext uri="{FF2B5EF4-FFF2-40B4-BE49-F238E27FC236}">
                <a16:creationId xmlns:a16="http://schemas.microsoft.com/office/drawing/2014/main" id="{3656731B-60DB-3EDD-84AC-A57F39C31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3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F1594AF-E661-8BE3-ED65-A6F8AA1D0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60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92B73841-2CB0-E09D-1206-F971B21B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0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일렉트릭 블루, 폰트이(가) 표시된 사진&#10;&#10;자동 생성된 설명">
            <a:extLst>
              <a:ext uri="{FF2B5EF4-FFF2-40B4-BE49-F238E27FC236}">
                <a16:creationId xmlns:a16="http://schemas.microsoft.com/office/drawing/2014/main" id="{772AA0C8-02B4-D1A3-EBBE-89098A41C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1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F413CD8-25C7-9AC0-A658-4B491FA60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3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DB899F8-648A-91B7-55E7-94D629BFE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D3701-4B12-51FB-AC4D-B6191497B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2" y="2775223"/>
            <a:ext cx="2632528" cy="1607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F3695-B311-BECE-AB56-2F5B2D989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29" y="3429000"/>
            <a:ext cx="2632528" cy="1478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13B24-67D6-AB37-C1D5-5E6D56190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97" y="4284014"/>
            <a:ext cx="2839005" cy="15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99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91BA0-3B0A-412E-3C2E-EFA248E1B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26" y="-139148"/>
            <a:ext cx="12757426" cy="71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6EBC83-56FE-3607-7DD9-FA77B9624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97" y="1868714"/>
            <a:ext cx="2598057" cy="25980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6AF28B-1E95-DEEC-0CC4-84E02D8C7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54" y="1868714"/>
            <a:ext cx="2629741" cy="25980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45ACA6-A0BC-C078-DB8E-A469D26EB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867" y="1868714"/>
            <a:ext cx="2598057" cy="25980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77DE09-896B-27D1-5407-76D29E579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" y="1868714"/>
            <a:ext cx="2598057" cy="25980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387F5-EFF4-A3C4-FEB4-E3AD70C295F1}"/>
              </a:ext>
            </a:extLst>
          </p:cNvPr>
          <p:cNvSpPr txBox="1"/>
          <p:nvPr/>
        </p:nvSpPr>
        <p:spPr>
          <a:xfrm>
            <a:off x="1059542" y="4789715"/>
            <a:ext cx="149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기획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김정민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8FB42-3E75-77DE-DDC7-7991A9A9411B}"/>
              </a:ext>
            </a:extLst>
          </p:cNvPr>
          <p:cNvSpPr txBox="1"/>
          <p:nvPr/>
        </p:nvSpPr>
        <p:spPr>
          <a:xfrm>
            <a:off x="3702158" y="4789715"/>
            <a:ext cx="180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디자인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이혁준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CD924-1AB8-9E80-9E27-24979B2B997B}"/>
              </a:ext>
            </a:extLst>
          </p:cNvPr>
          <p:cNvSpPr txBox="1"/>
          <p:nvPr/>
        </p:nvSpPr>
        <p:spPr>
          <a:xfrm>
            <a:off x="6304376" y="4789715"/>
            <a:ext cx="223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프론트엔드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장종원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4C3A7-AF92-1451-9300-57F6C222BE03}"/>
              </a:ext>
            </a:extLst>
          </p:cNvPr>
          <p:cNvSpPr txBox="1"/>
          <p:nvPr/>
        </p:nvSpPr>
        <p:spPr>
          <a:xfrm>
            <a:off x="9355562" y="4766772"/>
            <a:ext cx="172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백엔드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임승재</a:t>
            </a:r>
            <a:endParaRPr lang="en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8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2639A97-998B-B9A9-419D-22ED52BF3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9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일렉트릭 블루, 디자인이(가) 표시된 사진&#10;&#10;자동 생성된 설명">
            <a:extLst>
              <a:ext uri="{FF2B5EF4-FFF2-40B4-BE49-F238E27FC236}">
                <a16:creationId xmlns:a16="http://schemas.microsoft.com/office/drawing/2014/main" id="{035D5E14-12EB-2569-1A98-9C2290074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9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의류, 사람이(가) 표시된 사진&#10;&#10;자동 생성된 설명">
            <a:extLst>
              <a:ext uri="{FF2B5EF4-FFF2-40B4-BE49-F238E27FC236}">
                <a16:creationId xmlns:a16="http://schemas.microsoft.com/office/drawing/2014/main" id="{0E9073E8-7435-A9A6-E4AB-EB16E8AC9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6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일렉트릭 블루, 폰트이(가) 표시된 사진&#10;&#10;자동 생성된 설명">
            <a:extLst>
              <a:ext uri="{FF2B5EF4-FFF2-40B4-BE49-F238E27FC236}">
                <a16:creationId xmlns:a16="http://schemas.microsoft.com/office/drawing/2014/main" id="{40C4BF8C-4963-C450-4736-45D7F577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3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C8EAFEE-22D7-D581-4649-C2B3EE614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C0DBC27-BA8F-AF0D-8CCF-4200D8512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78B63-6CC7-7E01-16D7-511BFBF24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27" y="1414197"/>
            <a:ext cx="5668687" cy="3484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B05220-0824-A98C-E8D0-EA5EE9FCD744}"/>
              </a:ext>
            </a:extLst>
          </p:cNvPr>
          <p:cNvSpPr/>
          <p:nvPr/>
        </p:nvSpPr>
        <p:spPr>
          <a:xfrm>
            <a:off x="5261427" y="1414197"/>
            <a:ext cx="5668687" cy="34846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1045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D89AFD35-4CE8-1B49-AE58-082290034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1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</Words>
  <Application>Microsoft Macintosh PowerPoint</Application>
  <PresentationFormat>Widescreen</PresentationFormat>
  <Paragraphs>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이혁준</dc:creator>
  <cp:lastModifiedBy>Rachel Kim</cp:lastModifiedBy>
  <cp:revision>5</cp:revision>
  <dcterms:created xsi:type="dcterms:W3CDTF">2024-10-20T03:01:35Z</dcterms:created>
  <dcterms:modified xsi:type="dcterms:W3CDTF">2024-10-20T03:51:17Z</dcterms:modified>
</cp:coreProperties>
</file>